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7.xml"/><Relationship Id="rId22" Type="http://schemas.openxmlformats.org/officeDocument/2006/relationships/font" Target="fonts/Roboto-italic.fntdata"/><Relationship Id="rId10" Type="http://schemas.openxmlformats.org/officeDocument/2006/relationships/slide" Target="slides/slide6.xml"/><Relationship Id="rId21" Type="http://schemas.openxmlformats.org/officeDocument/2006/relationships/font" Target="fonts/Robo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Slab-bold.fntdata"/><Relationship Id="rId6" Type="http://schemas.openxmlformats.org/officeDocument/2006/relationships/slide" Target="slides/slide2.xml"/><Relationship Id="rId18" Type="http://schemas.openxmlformats.org/officeDocument/2006/relationships/font" Target="fonts/RobotoSlab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000"/>
            </a:lvl1pPr>
            <a:lvl2pPr lvl="1" algn="ctr">
              <a:spcBef>
                <a:spcPts val="0"/>
              </a:spcBef>
              <a:buSzPct val="100000"/>
              <a:defRPr sz="4000"/>
            </a:lvl2pPr>
            <a:lvl3pPr lvl="2" algn="ctr">
              <a:spcBef>
                <a:spcPts val="0"/>
              </a:spcBef>
              <a:buSzPct val="100000"/>
              <a:defRPr sz="4000"/>
            </a:lvl3pPr>
            <a:lvl4pPr lvl="3" algn="ctr">
              <a:spcBef>
                <a:spcPts val="0"/>
              </a:spcBef>
              <a:buSzPct val="100000"/>
              <a:defRPr sz="4000"/>
            </a:lvl4pPr>
            <a:lvl5pPr lvl="4" algn="ctr">
              <a:spcBef>
                <a:spcPts val="0"/>
              </a:spcBef>
              <a:buSzPct val="100000"/>
              <a:defRPr sz="4000"/>
            </a:lvl5pPr>
            <a:lvl6pPr lvl="5" algn="ctr">
              <a:spcBef>
                <a:spcPts val="0"/>
              </a:spcBef>
              <a:buSzPct val="100000"/>
              <a:defRPr sz="4000"/>
            </a:lvl6pPr>
            <a:lvl7pPr lvl="6" algn="ctr">
              <a:spcBef>
                <a:spcPts val="0"/>
              </a:spcBef>
              <a:buSzPct val="100000"/>
              <a:defRPr sz="4000"/>
            </a:lvl7pPr>
            <a:lvl8pPr lvl="7" algn="ctr">
              <a:spcBef>
                <a:spcPts val="0"/>
              </a:spcBef>
              <a:buSzPct val="100000"/>
              <a:defRPr sz="4000"/>
            </a:lvl8pPr>
            <a:lvl9pPr lvl="8"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05.png"/><Relationship Id="rId5" Type="http://schemas.openxmlformats.org/officeDocument/2006/relationships/image" Target="../media/image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07.png"/><Relationship Id="rId6" Type="http://schemas.openxmlformats.org/officeDocument/2006/relationships/image" Target="../media/image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0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08.png"/><Relationship Id="rId5" Type="http://schemas.openxmlformats.org/officeDocument/2006/relationships/image" Target="../media/image06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229950" y="4277325"/>
            <a:ext cx="70077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4000"/>
              <a:t>Documento Interfaces CMS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5900" y="207925"/>
            <a:ext cx="3450000" cy="109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rPr>
              <a:t>Emilio Maestre Hortal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rPr>
              <a:t>Jose Francisco Moreno Fernández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rPr>
              <a:t>Pablo López Riquelme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rPr>
              <a:t>Sergio Pérez Seré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449" y="474925"/>
            <a:ext cx="5175049" cy="345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244100" y="108000"/>
            <a:ext cx="3998400" cy="77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s" sz="3000"/>
              <a:t>Detalle </a:t>
            </a:r>
            <a:r>
              <a:rPr lang="es" sz="3000"/>
              <a:t>Facturas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50" y="2659850"/>
            <a:ext cx="3781444" cy="216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77" y="1038898"/>
            <a:ext cx="2123998" cy="1216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Shape 138"/>
          <p:cNvCxnSpPr>
            <a:stCxn id="137" idx="3"/>
            <a:endCxn id="136" idx="0"/>
          </p:cNvCxnSpPr>
          <p:nvPr/>
        </p:nvCxnSpPr>
        <p:spPr>
          <a:xfrm flipH="1">
            <a:off x="2351676" y="1647261"/>
            <a:ext cx="271800" cy="1012500"/>
          </a:xfrm>
          <a:prstGeom prst="curvedConnector4">
            <a:avLst>
              <a:gd fmla="val -87610" name="adj1"/>
              <a:gd fmla="val 80047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9" name="Shape 139"/>
          <p:cNvSpPr txBox="1"/>
          <p:nvPr>
            <p:ph type="title"/>
          </p:nvPr>
        </p:nvSpPr>
        <p:spPr>
          <a:xfrm rot="2979783">
            <a:off x="2394878" y="1611976"/>
            <a:ext cx="973301" cy="263703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1400"/>
              <a:t>Facturas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1800" y="324475"/>
            <a:ext cx="2377350" cy="138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8924" y="2200124"/>
            <a:ext cx="3918200" cy="2382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Shape 142"/>
          <p:cNvCxnSpPr>
            <a:stCxn id="140" idx="3"/>
            <a:endCxn id="141" idx="0"/>
          </p:cNvCxnSpPr>
          <p:nvPr/>
        </p:nvCxnSpPr>
        <p:spPr>
          <a:xfrm flipH="1">
            <a:off x="6978150" y="1019189"/>
            <a:ext cx="81000" cy="1180800"/>
          </a:xfrm>
          <a:prstGeom prst="curvedConnector4">
            <a:avLst>
              <a:gd fmla="val -293981" name="adj1"/>
              <a:gd fmla="val 79423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244100" y="108000"/>
            <a:ext cx="2487300" cy="77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s" sz="3000"/>
              <a:t>Ofert</a:t>
            </a:r>
            <a:r>
              <a:rPr lang="es" sz="3000"/>
              <a:t>as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00" y="1244849"/>
            <a:ext cx="4255648" cy="242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623" y="1268200"/>
            <a:ext cx="4415649" cy="238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87900" y="3056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s"/>
              <a:t>Añadir </a:t>
            </a:r>
            <a:r>
              <a:rPr lang="es" sz="3000"/>
              <a:t>Ofertas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275" y="2504375"/>
            <a:ext cx="4661173" cy="248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99" y="1071273"/>
            <a:ext cx="2918628" cy="15735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Shape 157"/>
          <p:cNvCxnSpPr>
            <a:stCxn id="156" idx="3"/>
            <a:endCxn id="155" idx="0"/>
          </p:cNvCxnSpPr>
          <p:nvPr/>
        </p:nvCxnSpPr>
        <p:spPr>
          <a:xfrm>
            <a:off x="3306528" y="1858072"/>
            <a:ext cx="3026400" cy="6462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87900" y="3056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s"/>
              <a:t>Clientes</a:t>
            </a:r>
            <a:r>
              <a:rPr lang="es"/>
              <a:t> </a:t>
            </a:r>
            <a:r>
              <a:rPr lang="es" sz="3000"/>
              <a:t>Oferta</a:t>
            </a:r>
            <a:r>
              <a:rPr lang="es"/>
              <a:t>dos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99" y="1071273"/>
            <a:ext cx="2918628" cy="15735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Shape 164"/>
          <p:cNvCxnSpPr>
            <a:stCxn id="163" idx="3"/>
            <a:endCxn id="165" idx="0"/>
          </p:cNvCxnSpPr>
          <p:nvPr/>
        </p:nvCxnSpPr>
        <p:spPr>
          <a:xfrm>
            <a:off x="3306528" y="1858072"/>
            <a:ext cx="3184800" cy="7086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6624" y="2566750"/>
            <a:ext cx="4529471" cy="243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244100" y="108000"/>
            <a:ext cx="2206500" cy="77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s" sz="3000"/>
              <a:t>Login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0" y="1193125"/>
            <a:ext cx="4338923" cy="24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223" y="837962"/>
            <a:ext cx="4408575" cy="3467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244100" y="108000"/>
            <a:ext cx="2206500" cy="77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s" sz="3000"/>
              <a:t>Home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00" y="1156400"/>
            <a:ext cx="5286124" cy="251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584" y="3804249"/>
            <a:ext cx="2090240" cy="9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6874" y="1156399"/>
            <a:ext cx="4322225" cy="2454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244100" y="108000"/>
            <a:ext cx="3927600" cy="77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s" sz="3000"/>
              <a:t>Perfil Administrador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0" y="1198149"/>
            <a:ext cx="4338927" cy="24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850" y="1238600"/>
            <a:ext cx="4286123" cy="2445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244100" y="108000"/>
            <a:ext cx="2206500" cy="77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s" sz="3000"/>
              <a:t>Clientes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99" y="1174924"/>
            <a:ext cx="4338927" cy="249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249" y="1201712"/>
            <a:ext cx="4338922" cy="2443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244100" y="108000"/>
            <a:ext cx="3679200" cy="77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s" sz="3000"/>
              <a:t>Detalle Cliente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0" y="923991"/>
            <a:ext cx="4237774" cy="244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375" y="3781349"/>
            <a:ext cx="2032598" cy="9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8975" y="3781350"/>
            <a:ext cx="2202901" cy="999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Shape 103"/>
          <p:cNvCxnSpPr>
            <a:endCxn id="101" idx="0"/>
          </p:cNvCxnSpPr>
          <p:nvPr/>
        </p:nvCxnSpPr>
        <p:spPr>
          <a:xfrm flipH="1">
            <a:off x="1155674" y="2284649"/>
            <a:ext cx="561300" cy="1496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" name="Shape 104"/>
          <p:cNvCxnSpPr/>
          <p:nvPr/>
        </p:nvCxnSpPr>
        <p:spPr>
          <a:xfrm>
            <a:off x="2334075" y="2298600"/>
            <a:ext cx="1168500" cy="1458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0908" y="991524"/>
            <a:ext cx="4315266" cy="24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244100" y="108000"/>
            <a:ext cx="3487500" cy="77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s" sz="3000"/>
              <a:t>Productos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49" y="902699"/>
            <a:ext cx="4121876" cy="235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200" y="901174"/>
            <a:ext cx="4295049" cy="230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244100" y="108000"/>
            <a:ext cx="3418200" cy="77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s" sz="3000"/>
              <a:t>Detalle </a:t>
            </a:r>
            <a:r>
              <a:rPr lang="es" sz="3000"/>
              <a:t>Productos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49" y="902699"/>
            <a:ext cx="4121876" cy="235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324" y="3353849"/>
            <a:ext cx="2745974" cy="15709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Shape 120"/>
          <p:cNvCxnSpPr/>
          <p:nvPr/>
        </p:nvCxnSpPr>
        <p:spPr>
          <a:xfrm>
            <a:off x="1745224" y="2766949"/>
            <a:ext cx="177300" cy="93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1725" y="163349"/>
            <a:ext cx="2651377" cy="142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925" y="2200119"/>
            <a:ext cx="4339878" cy="23225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Shape 123"/>
          <p:cNvCxnSpPr>
            <a:stCxn id="121" idx="3"/>
            <a:endCxn id="122" idx="0"/>
          </p:cNvCxnSpPr>
          <p:nvPr/>
        </p:nvCxnSpPr>
        <p:spPr>
          <a:xfrm flipH="1">
            <a:off x="6897802" y="876263"/>
            <a:ext cx="405300" cy="1323900"/>
          </a:xfrm>
          <a:prstGeom prst="curvedConnector4">
            <a:avLst>
              <a:gd fmla="val -58753" name="adj1"/>
              <a:gd fmla="val 76923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244100" y="108000"/>
            <a:ext cx="2487300" cy="77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s" sz="3000"/>
              <a:t>Facturas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0" y="1196150"/>
            <a:ext cx="4338924" cy="248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649" y="1150600"/>
            <a:ext cx="4408577" cy="2576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